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年一家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公司凭借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惊艳全球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现在又用另一款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产品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正重塑视频领域。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是该公司新的文字转视频模型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能生成长达一分钟的视频。尽管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还未向公众开放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但其生成的视频非常逼真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远超一年前的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视频水平。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虽不完美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却实现了前所未有的突破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对未来视频和电影产业具有重要意义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936390"/>
            <a:ext cx="10585176" cy="1340482"/>
          </a:xfrm>
          <a:prstGeom prst="rect">
            <a:avLst/>
          </a:prstGeom>
        </p:spPr>
      </p:pic>
      <p:pic>
        <p:nvPicPr>
          <p:cNvPr id="5" name="语篇导航-DA.eps" descr="id:214748730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488048"/>
            <a:ext cx="152019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9107"/>
            <a:ext cx="11485848" cy="56142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Back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2022, an AI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人工智能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company wowed everybody with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same company is changing the video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视频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world with another AI product,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company’s new text-to-video model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模型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name is the Japanese word for “sky”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make videos up to one minute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some words in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you’ll get the video you want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model will not open to the users before the end of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look very life-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were different a year ago when the first AI videos came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people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example video, a grandma is blowing out candles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蜡烛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her birthday, but the candles just won’t go out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perfect but it is way ahead of anything we have seen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important for the future of videos, films and everybody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 word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company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 product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video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74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 the same company is changing the video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视频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world with another AI product, Sora.”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同一家公司正在用另一款人工智能产品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改变视频世界。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,Sora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是一个人工智能产品。故选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video models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text into videos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videos into 1 minute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learn Japanese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126" y="8712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“Just put some words in Sora. Then, you’ll get the video you want.”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中输入一些单词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你会得到你想要的视频。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,Sora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可以将文本转换为视频。故选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sentences can be put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know how to use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only see some example videos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know when to use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make as many videos as we like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620" y="950428"/>
            <a:ext cx="2553457" cy="31659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23269" y="86926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49694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one example video, a grandma is blowing out candles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蜡烛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her birthday, but the candles just won’t go out.”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在一个示例视频中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一位奶奶在生日那天吹灭蜡烛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但蜡烛就是不灭。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横线处应该填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我们只能看到一些示例视频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think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Primary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735734"/>
            <a:ext cx="3704249" cy="36759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16886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34566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推理判断题。根据最后一段中的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“Sora is not perfect but it is way ahead of anything we have seen before.”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并不完美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但它远远领先于我们以前看到的任何东西。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作者认为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是极好的。故选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678</Words>
  <Application>Microsoft Office PowerPoint</Application>
  <PresentationFormat>自定义</PresentationFormat>
  <Paragraphs>33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441</cp:revision>
  <dcterms:created xsi:type="dcterms:W3CDTF">2020-11-06T05:24:00Z</dcterms:created>
  <dcterms:modified xsi:type="dcterms:W3CDTF">2025-09-17T12:37:39Z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